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73F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13"/>
    <p:restoredTop sz="96197"/>
  </p:normalViewPr>
  <p:slideViewPr>
    <p:cSldViewPr snapToGrid="0">
      <p:cViewPr>
        <p:scale>
          <a:sx n="88" d="100"/>
          <a:sy n="88" d="100"/>
        </p:scale>
        <p:origin x="1936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6C05-C95D-EE4B-841C-60ADB92B74A0}" type="datetimeFigureOut">
              <a:rPr lang="en-CA" smtClean="0"/>
              <a:t>2022-12-06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986FB-DF79-5A4A-999B-FEEFA42426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930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6C05-C95D-EE4B-841C-60ADB92B74A0}" type="datetimeFigureOut">
              <a:rPr lang="en-CA" smtClean="0"/>
              <a:t>2022-12-06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986FB-DF79-5A4A-999B-FEEFA42426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4020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6C05-C95D-EE4B-841C-60ADB92B74A0}" type="datetimeFigureOut">
              <a:rPr lang="en-CA" smtClean="0"/>
              <a:t>2022-12-06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986FB-DF79-5A4A-999B-FEEFA42426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359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6C05-C95D-EE4B-841C-60ADB92B74A0}" type="datetimeFigureOut">
              <a:rPr lang="en-CA" smtClean="0"/>
              <a:t>2022-12-06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986FB-DF79-5A4A-999B-FEEFA42426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171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6C05-C95D-EE4B-841C-60ADB92B74A0}" type="datetimeFigureOut">
              <a:rPr lang="en-CA" smtClean="0"/>
              <a:t>2022-12-06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986FB-DF79-5A4A-999B-FEEFA42426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2232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6C05-C95D-EE4B-841C-60ADB92B74A0}" type="datetimeFigureOut">
              <a:rPr lang="en-CA" smtClean="0"/>
              <a:t>2022-12-06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986FB-DF79-5A4A-999B-FEEFA42426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1822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6C05-C95D-EE4B-841C-60ADB92B74A0}" type="datetimeFigureOut">
              <a:rPr lang="en-CA" smtClean="0"/>
              <a:t>2022-12-06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986FB-DF79-5A4A-999B-FEEFA42426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555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6C05-C95D-EE4B-841C-60ADB92B74A0}" type="datetimeFigureOut">
              <a:rPr lang="en-CA" smtClean="0"/>
              <a:t>2022-12-06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986FB-DF79-5A4A-999B-FEEFA42426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5058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6C05-C95D-EE4B-841C-60ADB92B74A0}" type="datetimeFigureOut">
              <a:rPr lang="en-CA" smtClean="0"/>
              <a:t>2022-12-06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986FB-DF79-5A4A-999B-FEEFA42426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203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6C05-C95D-EE4B-841C-60ADB92B74A0}" type="datetimeFigureOut">
              <a:rPr lang="en-CA" smtClean="0"/>
              <a:t>2022-12-06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986FB-DF79-5A4A-999B-FEEFA42426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176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6C05-C95D-EE4B-841C-60ADB92B74A0}" type="datetimeFigureOut">
              <a:rPr lang="en-CA" smtClean="0"/>
              <a:t>2022-12-06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986FB-DF79-5A4A-999B-FEEFA42426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3374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76C05-C95D-EE4B-841C-60ADB92B74A0}" type="datetimeFigureOut">
              <a:rPr lang="en-CA" smtClean="0"/>
              <a:t>2022-12-06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986FB-DF79-5A4A-999B-FEEFA42426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267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82DFA3-B065-FE53-62E9-49F7E5A1BACD}"/>
              </a:ext>
            </a:extLst>
          </p:cNvPr>
          <p:cNvSpPr txBox="1"/>
          <p:nvPr/>
        </p:nvSpPr>
        <p:spPr>
          <a:xfrm>
            <a:off x="228599" y="410441"/>
            <a:ext cx="867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200" dirty="0">
                <a:latin typeface="Cochin" panose="02000603020000020003" pitchFamily="2" charset="0"/>
              </a:rPr>
              <a:t>Science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91118C-6C92-D816-C55C-8758AA0393A5}"/>
              </a:ext>
            </a:extLst>
          </p:cNvPr>
          <p:cNvSpPr txBox="1"/>
          <p:nvPr/>
        </p:nvSpPr>
        <p:spPr>
          <a:xfrm>
            <a:off x="5668879" y="410441"/>
            <a:ext cx="9605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200" dirty="0">
                <a:latin typeface="Cochin" panose="02000603020000020003" pitchFamily="2" charset="0"/>
              </a:rPr>
              <a:t>Comic Strip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B27C77-F41F-28F8-1634-201C69935D7D}"/>
              </a:ext>
            </a:extLst>
          </p:cNvPr>
          <p:cNvSpPr txBox="1"/>
          <p:nvPr/>
        </p:nvSpPr>
        <p:spPr>
          <a:xfrm>
            <a:off x="2007777" y="410598"/>
            <a:ext cx="28424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200" dirty="0">
                <a:latin typeface="Cochin" panose="02000603020000020003" pitchFamily="2" charset="0"/>
              </a:rPr>
              <a:t>Journey of an Electron Lightning Project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78584-A5E7-BFBE-D87F-3A7E0B9D657F}"/>
              </a:ext>
            </a:extLst>
          </p:cNvPr>
          <p:cNvSpPr/>
          <p:nvPr/>
        </p:nvSpPr>
        <p:spPr>
          <a:xfrm>
            <a:off x="228599" y="933408"/>
            <a:ext cx="6400800" cy="251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947508-EB08-96A7-6D06-FB849B395D12}"/>
              </a:ext>
            </a:extLst>
          </p:cNvPr>
          <p:cNvSpPr/>
          <p:nvPr/>
        </p:nvSpPr>
        <p:spPr>
          <a:xfrm>
            <a:off x="228599" y="3595234"/>
            <a:ext cx="6400800" cy="251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8CF6A-22F4-E52A-74A5-4BDB226C4F8E}"/>
              </a:ext>
            </a:extLst>
          </p:cNvPr>
          <p:cNvSpPr/>
          <p:nvPr/>
        </p:nvSpPr>
        <p:spPr>
          <a:xfrm>
            <a:off x="228599" y="6268276"/>
            <a:ext cx="6400800" cy="251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6956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82DFA3-B065-FE53-62E9-49F7E5A1BACD}"/>
              </a:ext>
            </a:extLst>
          </p:cNvPr>
          <p:cNvSpPr txBox="1"/>
          <p:nvPr/>
        </p:nvSpPr>
        <p:spPr>
          <a:xfrm>
            <a:off x="228599" y="410441"/>
            <a:ext cx="867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200" dirty="0">
                <a:latin typeface="Cochin" panose="02000603020000020003" pitchFamily="2" charset="0"/>
              </a:rPr>
              <a:t>Science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91118C-6C92-D816-C55C-8758AA0393A5}"/>
              </a:ext>
            </a:extLst>
          </p:cNvPr>
          <p:cNvSpPr txBox="1"/>
          <p:nvPr/>
        </p:nvSpPr>
        <p:spPr>
          <a:xfrm>
            <a:off x="5663270" y="410441"/>
            <a:ext cx="9717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200" dirty="0">
                <a:latin typeface="Cochin" panose="02000603020000020003" pitchFamily="2" charset="0"/>
              </a:rPr>
              <a:t>Story Board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B27C77-F41F-28F8-1634-201C69935D7D}"/>
              </a:ext>
            </a:extLst>
          </p:cNvPr>
          <p:cNvSpPr txBox="1"/>
          <p:nvPr/>
        </p:nvSpPr>
        <p:spPr>
          <a:xfrm>
            <a:off x="2007777" y="410598"/>
            <a:ext cx="28424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200" dirty="0">
                <a:latin typeface="Cochin" panose="02000603020000020003" pitchFamily="2" charset="0"/>
              </a:rPr>
              <a:t>Journey of an Electron Lightning Project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78584-A5E7-BFBE-D87F-3A7E0B9D657F}"/>
              </a:ext>
            </a:extLst>
          </p:cNvPr>
          <p:cNvSpPr/>
          <p:nvPr/>
        </p:nvSpPr>
        <p:spPr>
          <a:xfrm>
            <a:off x="228599" y="933408"/>
            <a:ext cx="3200400" cy="251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947508-EB08-96A7-6D06-FB849B395D12}"/>
              </a:ext>
            </a:extLst>
          </p:cNvPr>
          <p:cNvSpPr/>
          <p:nvPr/>
        </p:nvSpPr>
        <p:spPr>
          <a:xfrm>
            <a:off x="228599" y="3595234"/>
            <a:ext cx="3200400" cy="251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8CF6A-22F4-E52A-74A5-4BDB226C4F8E}"/>
              </a:ext>
            </a:extLst>
          </p:cNvPr>
          <p:cNvSpPr/>
          <p:nvPr/>
        </p:nvSpPr>
        <p:spPr>
          <a:xfrm>
            <a:off x="228599" y="6268276"/>
            <a:ext cx="3200400" cy="251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3D0443E-B206-DD3D-2DF6-E9B0BDAC7B5E}"/>
              </a:ext>
            </a:extLst>
          </p:cNvPr>
          <p:cNvGrpSpPr/>
          <p:nvPr/>
        </p:nvGrpSpPr>
        <p:grpSpPr>
          <a:xfrm>
            <a:off x="3428999" y="892898"/>
            <a:ext cx="3200400" cy="2556000"/>
            <a:chOff x="3428999" y="900000"/>
            <a:chExt cx="3200400" cy="2556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226514F-5C7F-5341-B5EC-5DBDE09DAFBC}"/>
                </a:ext>
              </a:extLst>
            </p:cNvPr>
            <p:cNvCxnSpPr>
              <a:cxnSpLocks/>
            </p:cNvCxnSpPr>
            <p:nvPr/>
          </p:nvCxnSpPr>
          <p:spPr>
            <a:xfrm>
              <a:off x="3428999" y="1152000"/>
              <a:ext cx="3200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F30092C-D688-7BCF-3FAB-B45387E120A0}"/>
                </a:ext>
              </a:extLst>
            </p:cNvPr>
            <p:cNvCxnSpPr>
              <a:cxnSpLocks/>
            </p:cNvCxnSpPr>
            <p:nvPr/>
          </p:nvCxnSpPr>
          <p:spPr>
            <a:xfrm>
              <a:off x="3428999" y="1440000"/>
              <a:ext cx="3200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52D058F-025D-A4EA-678E-70433818C535}"/>
                </a:ext>
              </a:extLst>
            </p:cNvPr>
            <p:cNvCxnSpPr>
              <a:cxnSpLocks/>
            </p:cNvCxnSpPr>
            <p:nvPr/>
          </p:nvCxnSpPr>
          <p:spPr>
            <a:xfrm>
              <a:off x="3428999" y="1728000"/>
              <a:ext cx="3200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A252FFC-55F6-9689-DDEF-49F2ACE82428}"/>
                </a:ext>
              </a:extLst>
            </p:cNvPr>
            <p:cNvCxnSpPr>
              <a:cxnSpLocks/>
            </p:cNvCxnSpPr>
            <p:nvPr/>
          </p:nvCxnSpPr>
          <p:spPr>
            <a:xfrm>
              <a:off x="3428999" y="2016000"/>
              <a:ext cx="3200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4DE8EED-4B28-27E8-EB24-911513F0BE3E}"/>
                </a:ext>
              </a:extLst>
            </p:cNvPr>
            <p:cNvCxnSpPr>
              <a:cxnSpLocks/>
            </p:cNvCxnSpPr>
            <p:nvPr/>
          </p:nvCxnSpPr>
          <p:spPr>
            <a:xfrm>
              <a:off x="3428999" y="2304000"/>
              <a:ext cx="3200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EC4EF81-8D97-CD68-EDD8-C86F3717DED3}"/>
                </a:ext>
              </a:extLst>
            </p:cNvPr>
            <p:cNvCxnSpPr>
              <a:cxnSpLocks/>
            </p:cNvCxnSpPr>
            <p:nvPr/>
          </p:nvCxnSpPr>
          <p:spPr>
            <a:xfrm>
              <a:off x="3428999" y="2592000"/>
              <a:ext cx="3200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588BD09-71BC-3D6C-9A6C-12D21F9917E3}"/>
                </a:ext>
              </a:extLst>
            </p:cNvPr>
            <p:cNvCxnSpPr>
              <a:cxnSpLocks/>
            </p:cNvCxnSpPr>
            <p:nvPr/>
          </p:nvCxnSpPr>
          <p:spPr>
            <a:xfrm>
              <a:off x="3428999" y="2880000"/>
              <a:ext cx="3200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A7C158D-85E5-87E9-28D0-A788AF5DA674}"/>
                </a:ext>
              </a:extLst>
            </p:cNvPr>
            <p:cNvSpPr txBox="1"/>
            <p:nvPr/>
          </p:nvSpPr>
          <p:spPr>
            <a:xfrm>
              <a:off x="3428999" y="900000"/>
              <a:ext cx="7377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200" dirty="0">
                  <a:latin typeface="Cochin" panose="02000603020000020003" pitchFamily="2" charset="0"/>
                </a:rPr>
                <a:t>Context:</a:t>
              </a: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5335F0D-4338-B13C-AC47-5155895BF572}"/>
                </a:ext>
              </a:extLst>
            </p:cNvPr>
            <p:cNvCxnSpPr>
              <a:cxnSpLocks/>
            </p:cNvCxnSpPr>
            <p:nvPr/>
          </p:nvCxnSpPr>
          <p:spPr>
            <a:xfrm>
              <a:off x="3428999" y="3168000"/>
              <a:ext cx="3200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861996D-8438-F7FD-9B34-C1C309392288}"/>
                </a:ext>
              </a:extLst>
            </p:cNvPr>
            <p:cNvCxnSpPr>
              <a:cxnSpLocks/>
            </p:cNvCxnSpPr>
            <p:nvPr/>
          </p:nvCxnSpPr>
          <p:spPr>
            <a:xfrm>
              <a:off x="3428999" y="345600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8A4794F-D33E-1335-B611-7E04C960E024}"/>
              </a:ext>
            </a:extLst>
          </p:cNvPr>
          <p:cNvGrpSpPr/>
          <p:nvPr/>
        </p:nvGrpSpPr>
        <p:grpSpPr>
          <a:xfrm>
            <a:off x="3428999" y="3555060"/>
            <a:ext cx="3200400" cy="2556000"/>
            <a:chOff x="3428999" y="900000"/>
            <a:chExt cx="3200400" cy="2556000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3CB372CF-0A5C-93AC-FCB5-78982B291A72}"/>
                </a:ext>
              </a:extLst>
            </p:cNvPr>
            <p:cNvCxnSpPr>
              <a:cxnSpLocks/>
            </p:cNvCxnSpPr>
            <p:nvPr/>
          </p:nvCxnSpPr>
          <p:spPr>
            <a:xfrm>
              <a:off x="3428999" y="1152000"/>
              <a:ext cx="3200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709ADF2-2769-4166-FC85-742408A3B595}"/>
                </a:ext>
              </a:extLst>
            </p:cNvPr>
            <p:cNvCxnSpPr>
              <a:cxnSpLocks/>
            </p:cNvCxnSpPr>
            <p:nvPr/>
          </p:nvCxnSpPr>
          <p:spPr>
            <a:xfrm>
              <a:off x="3428999" y="1440000"/>
              <a:ext cx="3200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5A833AA-83BB-8B3E-5F9A-AC9BF01FA925}"/>
                </a:ext>
              </a:extLst>
            </p:cNvPr>
            <p:cNvCxnSpPr>
              <a:cxnSpLocks/>
            </p:cNvCxnSpPr>
            <p:nvPr/>
          </p:nvCxnSpPr>
          <p:spPr>
            <a:xfrm>
              <a:off x="3428999" y="1728000"/>
              <a:ext cx="3200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D466376-0CD3-3281-5D50-AB8A68137F36}"/>
                </a:ext>
              </a:extLst>
            </p:cNvPr>
            <p:cNvCxnSpPr>
              <a:cxnSpLocks/>
            </p:cNvCxnSpPr>
            <p:nvPr/>
          </p:nvCxnSpPr>
          <p:spPr>
            <a:xfrm>
              <a:off x="3428999" y="2016000"/>
              <a:ext cx="3200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A82C41E-972C-4D2B-452C-E34DEFCA1D3E}"/>
                </a:ext>
              </a:extLst>
            </p:cNvPr>
            <p:cNvCxnSpPr>
              <a:cxnSpLocks/>
            </p:cNvCxnSpPr>
            <p:nvPr/>
          </p:nvCxnSpPr>
          <p:spPr>
            <a:xfrm>
              <a:off x="3428999" y="2304000"/>
              <a:ext cx="3200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318FE7DD-C0A5-1E91-C05B-B490915B67D5}"/>
                </a:ext>
              </a:extLst>
            </p:cNvPr>
            <p:cNvCxnSpPr>
              <a:cxnSpLocks/>
            </p:cNvCxnSpPr>
            <p:nvPr/>
          </p:nvCxnSpPr>
          <p:spPr>
            <a:xfrm>
              <a:off x="3428999" y="2592000"/>
              <a:ext cx="3200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9FEA971-5E58-3CB2-842A-701D73163E95}"/>
                </a:ext>
              </a:extLst>
            </p:cNvPr>
            <p:cNvCxnSpPr>
              <a:cxnSpLocks/>
            </p:cNvCxnSpPr>
            <p:nvPr/>
          </p:nvCxnSpPr>
          <p:spPr>
            <a:xfrm>
              <a:off x="3428999" y="2880000"/>
              <a:ext cx="3200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A35A850-70D0-45F2-739F-85513BB5D5A7}"/>
                </a:ext>
              </a:extLst>
            </p:cNvPr>
            <p:cNvSpPr txBox="1"/>
            <p:nvPr/>
          </p:nvSpPr>
          <p:spPr>
            <a:xfrm>
              <a:off x="3428999" y="900000"/>
              <a:ext cx="7377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200" dirty="0">
                  <a:latin typeface="Cochin" panose="02000603020000020003" pitchFamily="2" charset="0"/>
                </a:rPr>
                <a:t>Context:</a:t>
              </a: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B4B0D1DE-562C-54AC-A67F-D502A8B42E00}"/>
                </a:ext>
              </a:extLst>
            </p:cNvPr>
            <p:cNvCxnSpPr>
              <a:cxnSpLocks/>
            </p:cNvCxnSpPr>
            <p:nvPr/>
          </p:nvCxnSpPr>
          <p:spPr>
            <a:xfrm>
              <a:off x="3428999" y="3168000"/>
              <a:ext cx="3200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7098E985-E576-37DE-B8ED-582902826CEF}"/>
                </a:ext>
              </a:extLst>
            </p:cNvPr>
            <p:cNvCxnSpPr>
              <a:cxnSpLocks/>
            </p:cNvCxnSpPr>
            <p:nvPr/>
          </p:nvCxnSpPr>
          <p:spPr>
            <a:xfrm>
              <a:off x="3428999" y="345600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011E195-A21D-221A-E207-9C0A158ADBFC}"/>
              </a:ext>
            </a:extLst>
          </p:cNvPr>
          <p:cNvGrpSpPr/>
          <p:nvPr/>
        </p:nvGrpSpPr>
        <p:grpSpPr>
          <a:xfrm>
            <a:off x="3428999" y="6228102"/>
            <a:ext cx="3200400" cy="2556000"/>
            <a:chOff x="3428999" y="900000"/>
            <a:chExt cx="3200400" cy="2556000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BCCD2912-359C-211D-FCD2-9C842E667B55}"/>
                </a:ext>
              </a:extLst>
            </p:cNvPr>
            <p:cNvCxnSpPr>
              <a:cxnSpLocks/>
            </p:cNvCxnSpPr>
            <p:nvPr/>
          </p:nvCxnSpPr>
          <p:spPr>
            <a:xfrm>
              <a:off x="3428999" y="1152000"/>
              <a:ext cx="3200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9AF6BE36-E4E9-7EBE-395E-94B1D4B8278D}"/>
                </a:ext>
              </a:extLst>
            </p:cNvPr>
            <p:cNvCxnSpPr>
              <a:cxnSpLocks/>
            </p:cNvCxnSpPr>
            <p:nvPr/>
          </p:nvCxnSpPr>
          <p:spPr>
            <a:xfrm>
              <a:off x="3428999" y="1440000"/>
              <a:ext cx="3200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BB2C8F52-6464-B297-4632-EEF00FE4ED9D}"/>
                </a:ext>
              </a:extLst>
            </p:cNvPr>
            <p:cNvCxnSpPr>
              <a:cxnSpLocks/>
            </p:cNvCxnSpPr>
            <p:nvPr/>
          </p:nvCxnSpPr>
          <p:spPr>
            <a:xfrm>
              <a:off x="3428999" y="1728000"/>
              <a:ext cx="3200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A2635E7-5934-DFFA-EEB3-8F9F54758CEC}"/>
                </a:ext>
              </a:extLst>
            </p:cNvPr>
            <p:cNvCxnSpPr>
              <a:cxnSpLocks/>
            </p:cNvCxnSpPr>
            <p:nvPr/>
          </p:nvCxnSpPr>
          <p:spPr>
            <a:xfrm>
              <a:off x="3428999" y="2016000"/>
              <a:ext cx="3200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E5FC38C2-309F-4DF8-3CA2-6DF63BB0E18F}"/>
                </a:ext>
              </a:extLst>
            </p:cNvPr>
            <p:cNvCxnSpPr>
              <a:cxnSpLocks/>
            </p:cNvCxnSpPr>
            <p:nvPr/>
          </p:nvCxnSpPr>
          <p:spPr>
            <a:xfrm>
              <a:off x="3428999" y="2304000"/>
              <a:ext cx="3200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5A6DF86C-4CD9-1196-86F3-D0BA4D296323}"/>
                </a:ext>
              </a:extLst>
            </p:cNvPr>
            <p:cNvCxnSpPr>
              <a:cxnSpLocks/>
            </p:cNvCxnSpPr>
            <p:nvPr/>
          </p:nvCxnSpPr>
          <p:spPr>
            <a:xfrm>
              <a:off x="3428999" y="2592000"/>
              <a:ext cx="3200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E9469588-5365-BC5A-53B2-F5F2E968564F}"/>
                </a:ext>
              </a:extLst>
            </p:cNvPr>
            <p:cNvCxnSpPr>
              <a:cxnSpLocks/>
            </p:cNvCxnSpPr>
            <p:nvPr/>
          </p:nvCxnSpPr>
          <p:spPr>
            <a:xfrm>
              <a:off x="3428999" y="2880000"/>
              <a:ext cx="3200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71A58E1-97BB-968C-031B-793CCD0E602D}"/>
                </a:ext>
              </a:extLst>
            </p:cNvPr>
            <p:cNvSpPr txBox="1"/>
            <p:nvPr/>
          </p:nvSpPr>
          <p:spPr>
            <a:xfrm>
              <a:off x="3428999" y="900000"/>
              <a:ext cx="7377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200" dirty="0">
                  <a:latin typeface="Cochin" panose="02000603020000020003" pitchFamily="2" charset="0"/>
                </a:rPr>
                <a:t>Context: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308F391-83B3-0A71-151B-4D7A6FD7276E}"/>
                </a:ext>
              </a:extLst>
            </p:cNvPr>
            <p:cNvCxnSpPr>
              <a:cxnSpLocks/>
            </p:cNvCxnSpPr>
            <p:nvPr/>
          </p:nvCxnSpPr>
          <p:spPr>
            <a:xfrm>
              <a:off x="3428999" y="3168000"/>
              <a:ext cx="3200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F0372F5A-0B09-5E9D-2A80-D5D66799F2CC}"/>
                </a:ext>
              </a:extLst>
            </p:cNvPr>
            <p:cNvCxnSpPr>
              <a:cxnSpLocks/>
            </p:cNvCxnSpPr>
            <p:nvPr/>
          </p:nvCxnSpPr>
          <p:spPr>
            <a:xfrm>
              <a:off x="3428999" y="345600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89F7EE88-D8D7-5860-C831-732B08C45ED8}"/>
              </a:ext>
            </a:extLst>
          </p:cNvPr>
          <p:cNvSpPr txBox="1"/>
          <p:nvPr/>
        </p:nvSpPr>
        <p:spPr>
          <a:xfrm>
            <a:off x="3428999" y="2894251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200" dirty="0">
                <a:latin typeface="Cochin" panose="02000603020000020003" pitchFamily="2" charset="0"/>
              </a:rPr>
              <a:t>Effects: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1F5BF33-6695-5C99-5D5D-DC8B7B327639}"/>
              </a:ext>
            </a:extLst>
          </p:cNvPr>
          <p:cNvSpPr txBox="1"/>
          <p:nvPr/>
        </p:nvSpPr>
        <p:spPr>
          <a:xfrm>
            <a:off x="3428999" y="5546061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200" dirty="0">
                <a:latin typeface="Cochin" panose="02000603020000020003" pitchFamily="2" charset="0"/>
              </a:rPr>
              <a:t>Effects: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7DC545A-EEED-D688-8DB9-4EF9895CAE25}"/>
              </a:ext>
            </a:extLst>
          </p:cNvPr>
          <p:cNvSpPr txBox="1"/>
          <p:nvPr/>
        </p:nvSpPr>
        <p:spPr>
          <a:xfrm>
            <a:off x="3428999" y="8226813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200" dirty="0">
                <a:latin typeface="Cochin" panose="02000603020000020003" pitchFamily="2" charset="0"/>
              </a:rPr>
              <a:t>Effects:</a:t>
            </a:r>
          </a:p>
        </p:txBody>
      </p:sp>
    </p:spTree>
    <p:extLst>
      <p:ext uri="{BB962C8B-B14F-4D97-AF65-F5344CB8AC3E}">
        <p14:creationId xmlns:p14="http://schemas.microsoft.com/office/powerpoint/2010/main" val="4037391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459</TotalTime>
  <Words>32</Words>
  <Application>Microsoft Macintosh PowerPoint</Application>
  <PresentationFormat>Letter Paper (8.5x11 in)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Cochin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Lyndia Gail Belczewski</dc:creator>
  <cp:lastModifiedBy>Lyndia Gail Belczewski</cp:lastModifiedBy>
  <cp:revision>19</cp:revision>
  <dcterms:created xsi:type="dcterms:W3CDTF">2022-12-06T17:43:21Z</dcterms:created>
  <dcterms:modified xsi:type="dcterms:W3CDTF">2022-12-07T01:22:26Z</dcterms:modified>
</cp:coreProperties>
</file>