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87" d="100"/>
          <a:sy n="87" d="100"/>
        </p:scale>
        <p:origin x="533" y="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43067F-D420-43D4-92B9-C4EB1C6DB1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5A633B-E1D4-4481-B1BD-C71D6D0C80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365FE4-659C-49A8-8362-C6F12C74F6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ECAD6-2316-4D21-A5BC-229CBE4F3E8A}" type="datetimeFigureOut">
              <a:rPr lang="en-CA" smtClean="0"/>
              <a:t>2022-04-06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A4A289-A75E-4ECE-BD4D-12DE779C48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FC2555-3708-4575-944D-94CE4D18B9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63110-75FA-4E00-83EF-77306721E3D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90629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9D8FDB-31B0-4AE2-8BD7-90E94792B9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A36D186-A7C6-4719-A265-4DF27A613C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3A6457-3497-43FE-B739-F13AC00F1C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ECAD6-2316-4D21-A5BC-229CBE4F3E8A}" type="datetimeFigureOut">
              <a:rPr lang="en-CA" smtClean="0"/>
              <a:t>2022-04-06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912D9C-EFB3-4B35-8A8F-A820AF6591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97EA16-7EFF-4DCF-9BAC-9335501FD1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63110-75FA-4E00-83EF-77306721E3D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08508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58F9048-3556-4F24-8C43-38F7AA35F15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5ED980-264B-4A3B-BA47-E881B2A5DF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7EA0E5-3BA2-4A1E-97CE-28B701FB26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ECAD6-2316-4D21-A5BC-229CBE4F3E8A}" type="datetimeFigureOut">
              <a:rPr lang="en-CA" smtClean="0"/>
              <a:t>2022-04-06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3A4577-F9D4-47CD-B562-8C7AA25B43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2CBB2A-D77A-4599-B7AC-0B9B27970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63110-75FA-4E00-83EF-77306721E3D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80998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1A53D8-4A51-43B6-99E3-7002512402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49E403-85F8-4E74-8D87-1938767D1E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20DA3A-EC36-4E40-AA08-A9398C9D0C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ECAD6-2316-4D21-A5BC-229CBE4F3E8A}" type="datetimeFigureOut">
              <a:rPr lang="en-CA" smtClean="0"/>
              <a:t>2022-04-06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4F1214-8464-4E24-9DC8-89ED70246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E84CD8-0AE3-4746-BA75-B00FC3F85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63110-75FA-4E00-83EF-77306721E3D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80666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F131D0-444A-4F57-A390-08D78C7562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B61457-0002-4750-8C83-A08C551274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45FB63-B33C-46BD-B54A-4011BFB0C0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ECAD6-2316-4D21-A5BC-229CBE4F3E8A}" type="datetimeFigureOut">
              <a:rPr lang="en-CA" smtClean="0"/>
              <a:t>2022-04-06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57F4BD-FF56-4A89-B849-523D6BF3DC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FC7374-9D3A-4077-B360-7BC8E5102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63110-75FA-4E00-83EF-77306721E3D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00580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78AA6C-9837-4A3C-ADCC-37F57F2E80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C7993F-D5F2-4D15-843E-E3DDAE5CE4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431773-1B7B-48F8-882C-8CFC624120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CAA78E-06CD-40B5-AACB-CDFE629C42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ECAD6-2316-4D21-A5BC-229CBE4F3E8A}" type="datetimeFigureOut">
              <a:rPr lang="en-CA" smtClean="0"/>
              <a:t>2022-04-06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9A121B-BC1C-4E94-A74D-E480AA1D60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7D739A-4D6F-499A-B8A8-758519DA2A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63110-75FA-4E00-83EF-77306721E3D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22071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90DD00-4E13-4EF9-ACFB-AB8E60D3E7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10099F-BCB8-4DCF-BA27-5471C63239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97C648-F43D-4B30-9C05-F3A5EB0ECE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0EC7619-78B6-467C-AC06-E160852868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B25C1C9-3F89-4001-B116-C3C5ED31B34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09F83E8-7930-4D01-9511-A83FD5C92A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ECAD6-2316-4D21-A5BC-229CBE4F3E8A}" type="datetimeFigureOut">
              <a:rPr lang="en-CA" smtClean="0"/>
              <a:t>2022-04-06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BFE153-1AFE-4AB9-92C1-86C19EA046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3717892-1A87-4AA1-AFDD-AA8FAABCE1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63110-75FA-4E00-83EF-77306721E3D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64906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C80E52-9571-4CB9-A531-5ECC94BE67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998C325-6A4A-4297-AA39-26573D97D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ECAD6-2316-4D21-A5BC-229CBE4F3E8A}" type="datetimeFigureOut">
              <a:rPr lang="en-CA" smtClean="0"/>
              <a:t>2022-04-06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A0CC3B0-1DC1-4F1A-9FF1-39C95743E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17963A-A1D8-4DB9-BADC-667D1D593D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63110-75FA-4E00-83EF-77306721E3D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65248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90CB6DB-28DC-49D0-B320-CB906EA1D2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ECAD6-2316-4D21-A5BC-229CBE4F3E8A}" type="datetimeFigureOut">
              <a:rPr lang="en-CA" smtClean="0"/>
              <a:t>2022-04-06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CFE21BA-1AA5-4BCB-8CAB-CDAAC3C4E3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A3DAD4-D1CC-46B1-9697-49871D350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63110-75FA-4E00-83EF-77306721E3D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66688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5F9773-1D9F-40F2-90B1-6B4DB77D2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1B9616-2C59-4114-B17F-A73E0CC5CB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2F7B85-B2D4-4748-9552-63394E586F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9D6300-174D-4185-A98F-0890B3D405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ECAD6-2316-4D21-A5BC-229CBE4F3E8A}" type="datetimeFigureOut">
              <a:rPr lang="en-CA" smtClean="0"/>
              <a:t>2022-04-06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2730B8-C892-4BA1-A897-53AED4CFD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508503-BAAC-4321-BC12-93D4122A1E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63110-75FA-4E00-83EF-77306721E3D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35269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87DC03-F924-40DB-8057-3FE93C6126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54E7731-22EA-4542-AC2D-A8092C8F50D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FE6BF9-F222-4C89-B779-EE86EABDA8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F30817-5E86-4AFD-BD28-296C96BB05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ECAD6-2316-4D21-A5BC-229CBE4F3E8A}" type="datetimeFigureOut">
              <a:rPr lang="en-CA" smtClean="0"/>
              <a:t>2022-04-06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8806B6-0FDF-4527-9C2B-DD78D0AEB0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577ED7-5BF2-413B-BB78-6BD335788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63110-75FA-4E00-83EF-77306721E3D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4937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86CD002-12DF-4B1D-BF04-4B02F2D2D8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E74CF8-41C0-432D-AACA-806796D04C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3CD424-0B66-4A9E-9595-5511202693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FECAD6-2316-4D21-A5BC-229CBE4F3E8A}" type="datetimeFigureOut">
              <a:rPr lang="en-CA" smtClean="0"/>
              <a:t>2022-04-06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9F75BF-33E7-4849-B674-3AA8A00F9F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381A7E-59F3-4C84-8963-11D1641B27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E63110-75FA-4E00-83EF-77306721E3D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49971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5541D3-31F9-435D-9AAD-70FC05F2ACE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Newton’s First Law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7B8AC2-DFDC-4FC1-8416-7AFBED92816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236204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52BE50-EA4A-49AE-9AFF-3664CE6A52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Is a Force Needed to Sustain Motion In These Cases?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626C7F-F8CF-4E14-A7C3-248DB1ED48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Moving a box across the floor</a:t>
            </a:r>
          </a:p>
          <a:p>
            <a:r>
              <a:rPr lang="en-CA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ball rolling across the floor</a:t>
            </a:r>
          </a:p>
          <a:p>
            <a:r>
              <a:rPr lang="en-CA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cannon ball being fired in the air	</a:t>
            </a:r>
          </a:p>
          <a:p>
            <a:r>
              <a:rPr lang="en-CA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car driving down the highway	</a:t>
            </a:r>
          </a:p>
          <a:p>
            <a:r>
              <a:rPr lang="en-CA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puck moving on an air hocky table	</a:t>
            </a:r>
          </a:p>
          <a:p>
            <a:r>
              <a:rPr lang="en-CA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bowling ball rolling across the floor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954424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BBA14E-D5D4-49B8-9F59-C589838DD8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Inconsistencies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8947E4-45BD-48A1-844C-D9E8FD2AE7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In the cases where you said yes, this is because there is kinetic friction or frictional drag that slows the object down</a:t>
            </a:r>
          </a:p>
          <a:p>
            <a:r>
              <a:rPr lang="en-CA" dirty="0"/>
              <a:t>This took a long time to figure out</a:t>
            </a:r>
          </a:p>
          <a:p>
            <a:r>
              <a:rPr lang="en-CA" dirty="0"/>
              <a:t>The best explanation for simple mechanics still comes from </a:t>
            </a:r>
            <a:r>
              <a:rPr lang="en-CA" i="1" dirty="0"/>
              <a:t>Newton’s Laws</a:t>
            </a:r>
          </a:p>
        </p:txBody>
      </p:sp>
    </p:spTree>
    <p:extLst>
      <p:ext uri="{BB962C8B-B14F-4D97-AF65-F5344CB8AC3E}">
        <p14:creationId xmlns:p14="http://schemas.microsoft.com/office/powerpoint/2010/main" val="21730373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BC9E5E-355D-4C4D-BCBA-EE59132A27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Newton’s Laws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F0C960-9BD3-44F6-9289-947A0ADB0A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Newton’s Laws look at all the forces acting on the object</a:t>
            </a:r>
          </a:p>
          <a:p>
            <a:pPr lvl="1"/>
            <a:r>
              <a:rPr lang="en-CA" dirty="0"/>
              <a:t>When considering all the forces, we talk about a net/total/resultant force</a:t>
            </a:r>
          </a:p>
          <a:p>
            <a:pPr lvl="1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049113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AFF56D-9D11-493F-BBA6-4A90F32597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Newton’s First Law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F296E4-352C-40AA-8FF5-3A920D5CD9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In the absence of a NET force, objects at rest will stay at rest; objects in motion will stay in motion at the same speed and in the same direction.</a:t>
            </a:r>
          </a:p>
          <a:p>
            <a:endParaRPr lang="en-CA" dirty="0"/>
          </a:p>
          <a:p>
            <a:r>
              <a:rPr lang="en-CA" dirty="0"/>
              <a:t>Why do objects stay moving in the same direction?</a:t>
            </a:r>
          </a:p>
        </p:txBody>
      </p:sp>
    </p:spTree>
    <p:extLst>
      <p:ext uri="{BB962C8B-B14F-4D97-AF65-F5344CB8AC3E}">
        <p14:creationId xmlns:p14="http://schemas.microsoft.com/office/powerpoint/2010/main" val="5263287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93D227-E018-4AC6-9681-A63F9C3E13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Inertia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F9A2A8-820B-46A8-B2E6-E3DC47579A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Inertia is a measure of how difficult it is to change an objects motion</a:t>
            </a:r>
          </a:p>
          <a:p>
            <a:pPr lvl="1"/>
            <a:r>
              <a:rPr lang="en-CA" dirty="0"/>
              <a:t>More inertia means more difficult to change the motion of the object</a:t>
            </a:r>
          </a:p>
          <a:p>
            <a:r>
              <a:rPr lang="en-CA" dirty="0"/>
              <a:t>An object’s inertia is measured by the mass of the object</a:t>
            </a:r>
          </a:p>
          <a:p>
            <a:pPr lvl="1"/>
            <a:r>
              <a:rPr lang="en-CA" dirty="0"/>
              <a:t>Inertia = mass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858996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F1B9D1-CA8C-4C42-87FE-970E82519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Net Force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DE4429-B69E-4D8F-AA8B-94A0B5AFC5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Is the result when multiple forces act on an object</a:t>
            </a:r>
          </a:p>
          <a:p>
            <a:r>
              <a:rPr lang="en-CA" dirty="0"/>
              <a:t>When multiple forces act on an object, the forces can act</a:t>
            </a:r>
          </a:p>
          <a:p>
            <a:pPr lvl="1"/>
            <a:r>
              <a:rPr lang="en-CA" dirty="0"/>
              <a:t>Parallel to each other (same direction)</a:t>
            </a:r>
          </a:p>
          <a:p>
            <a:pPr lvl="1"/>
            <a:r>
              <a:rPr lang="en-CA" dirty="0"/>
              <a:t>Antiparallel to each other (opposite to each other)</a:t>
            </a:r>
          </a:p>
          <a:p>
            <a:pPr lvl="1"/>
            <a:r>
              <a:rPr lang="en-CA" dirty="0"/>
              <a:t>At angles to each other</a:t>
            </a:r>
          </a:p>
          <a:p>
            <a:endParaRPr lang="en-CA" dirty="0"/>
          </a:p>
          <a:p>
            <a:r>
              <a:rPr lang="en-CA" dirty="0"/>
              <a:t>Today you will do an inquiry to determine how to mathematically find a net force from multiple forces acting on an object in different situations</a:t>
            </a:r>
          </a:p>
        </p:txBody>
      </p:sp>
    </p:spTree>
    <p:extLst>
      <p:ext uri="{BB962C8B-B14F-4D97-AF65-F5344CB8AC3E}">
        <p14:creationId xmlns:p14="http://schemas.microsoft.com/office/powerpoint/2010/main" val="24053217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289</Words>
  <Application>Microsoft Office PowerPoint</Application>
  <PresentationFormat>Widescreen</PresentationFormat>
  <Paragraphs>32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Newton’s First Law</vt:lpstr>
      <vt:lpstr>Is a Force Needed to Sustain Motion In These Cases?</vt:lpstr>
      <vt:lpstr>Inconsistencies</vt:lpstr>
      <vt:lpstr>Newton’s Laws</vt:lpstr>
      <vt:lpstr>Newton’s First Law</vt:lpstr>
      <vt:lpstr>Inertia</vt:lpstr>
      <vt:lpstr>Net Force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Evan Morehouse</dc:creator>
  <cp:lastModifiedBy>Evan Morehouse</cp:lastModifiedBy>
  <cp:revision>2</cp:revision>
  <dcterms:created xsi:type="dcterms:W3CDTF">2022-04-07T02:14:14Z</dcterms:created>
  <dcterms:modified xsi:type="dcterms:W3CDTF">2022-04-07T02:28:44Z</dcterms:modified>
</cp:coreProperties>
</file>