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E6AC-D25D-4337-ADA0-62C27049E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9E089-D7F2-4D5A-8460-93B7B8A27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13E97-4820-4C41-87ED-99D76AE4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E8C91-7F18-46FE-B67E-B908F599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C995C-9896-4701-80C1-97419013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59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B8EB-AE64-43F8-A3C9-81A153E0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EB655-2A2A-4A63-9509-DC6C59427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F0E1D-4174-4261-9728-E4F549C8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1E764-F704-48BE-81DB-5859D245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BFFC-56B6-4582-BC3E-EB42B624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02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F9B30-18FB-4870-B56D-686D9CBFD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7A8D7-C20E-4CE2-B345-4B63784B6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7186-8566-4465-9AF4-3CC956E9A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0C103-A1C9-411A-BFE4-A61F061A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81FF-AE8B-4C9F-A286-A69AB8B81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83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E359-DA6C-4BC0-8E19-44094D890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8B6CE-B047-445F-80D0-D9AEDDFB7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66BAA-531A-497E-A463-37823C9F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C15E3-8548-4472-AFC6-19F1F232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3A00-4D1C-4B38-AF41-C45317B7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46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22F1-1E34-4794-B049-C73F32CA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FCDB9-5EAB-421A-A194-AC881AB0B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3385E-684D-47EA-B9E0-7DD126FE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47243-3AAD-4F33-BE8B-5D1C28C90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2C9D2-6054-4856-929E-70A94D7B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89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915A-2825-42C0-AE9A-CD1BBE95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4E931-EC88-46E9-B9A8-3364877C2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648A2-11C1-4F54-ABFB-F4A239635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B5C28-88E7-4905-8B2D-AF5058C4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48A4F-DB05-46BA-AD90-0E7C6967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10525-2A72-47CC-BF17-61212739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74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F1A16-D4F1-4A48-A3F7-2AD25B99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24CD1-7EE2-4025-9E0E-0F4F37DC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76F2F-D2C9-4229-AE54-001BE0B29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29892-88DD-42FB-8DC4-6752F29E7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21137-81BC-4F91-A2A5-FB2B4B75A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5564ED-E9AC-4FFA-9F65-4111D3B2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1CA0F-F8DC-4F8E-ADF1-F0B9C339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7FE517-F3B0-4A95-91C0-C2F9B272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0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BFC7-758B-4E7E-968C-FEA2D723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0F9E7F-A987-4E43-874C-542C310E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B8429-CF7E-409D-B9C1-4A18B625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7620D-06D5-4E98-8AA3-85F7146B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F85BA5-64E9-43C4-8D04-21FDDA66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43F4F-8549-44D6-AF76-BCBB4651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D4AA0-4A88-4151-91F1-DE3EF8C7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43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52EB-DB9D-4D80-8D12-29B8F22F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A87DC-93B6-460D-B83D-D265ADEE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33862-CF12-4807-86A0-69D6C7C15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87AEB-51A5-4AC7-B70D-223B2090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80E9E-89F2-48DC-B734-2B4D9C90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4F086-5F20-4B0C-9244-35B22116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2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F1A18-25D1-4492-8A1A-79C8E1E75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8F402-B2E4-46C6-9C32-73B830C74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C8DFD-232B-4CFC-876F-F49414CE2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09522-B144-4FEA-AC00-44A71138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736C4-7DB2-4C23-B1E5-369E3A1E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B0176-D7A4-484B-841E-AAD61BCA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58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82373-64DF-4924-AA23-4B6B10A5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38982-FC56-4998-8FCF-8273A75CE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2B60B-C319-4C1D-B062-93D404436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715D-DAF5-415F-942E-9AE3C2EE521C}" type="datetimeFigureOut">
              <a:rPr lang="en-CA" smtClean="0"/>
              <a:t>2022-04-05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5625A-28B5-4DF5-9779-96EE4BBC2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76BE8-6F22-418A-875B-C592A74DA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ABE0-F808-4324-A061-58513A93C7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6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67FA-8E1A-43BE-8E43-4783F7213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Types of Forces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C0BFC-E8E0-44BF-AE08-E1063AF953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93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8F38-0F64-45BD-8601-5F4716D0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Types of Friction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0DCAA-0E15-4756-8D9D-343F1FC69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Two Types</a:t>
            </a:r>
          </a:p>
          <a:p>
            <a:pPr lvl="1"/>
            <a:r>
              <a:rPr lang="en-CA" dirty="0"/>
              <a:t>Static (when the surfaces are not moving past each other)</a:t>
            </a:r>
          </a:p>
          <a:p>
            <a:pPr lvl="1"/>
            <a:r>
              <a:rPr lang="en-CA" dirty="0"/>
              <a:t>Kinetic (when the surfaces are moving past each other)</a:t>
            </a:r>
          </a:p>
        </p:txBody>
      </p:sp>
    </p:spTree>
    <p:extLst>
      <p:ext uri="{BB962C8B-B14F-4D97-AF65-F5344CB8AC3E}">
        <p14:creationId xmlns:p14="http://schemas.microsoft.com/office/powerpoint/2010/main" val="41785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37A1-6BC3-4575-ABA4-3D9A49DA7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Static Friction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FAC74-BDED-4F53-8762-50E58975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Occur when the surfaces are not moving</a:t>
            </a:r>
          </a:p>
          <a:p>
            <a:r>
              <a:rPr lang="en-CA" dirty="0"/>
              <a:t>Attempts to keep the surfaces from moving</a:t>
            </a:r>
          </a:p>
        </p:txBody>
      </p:sp>
    </p:spTree>
    <p:extLst>
      <p:ext uri="{BB962C8B-B14F-4D97-AF65-F5344CB8AC3E}">
        <p14:creationId xmlns:p14="http://schemas.microsoft.com/office/powerpoint/2010/main" val="236785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57F5-90FE-4AC6-B74B-87C81FE2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Kinetic Friction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D3208-0F92-488F-B544-51FB7EE58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Occurs when the surfaces are moving</a:t>
            </a:r>
          </a:p>
          <a:p>
            <a:r>
              <a:rPr lang="en-CA" dirty="0"/>
              <a:t>Kinetic friction tries to slow down the motion between surfaces</a:t>
            </a:r>
          </a:p>
          <a:p>
            <a:pPr lvl="1"/>
            <a:r>
              <a:rPr lang="en-CA" dirty="0"/>
              <a:t>Exerts a force in the opposite direction of the motion between surfaces</a:t>
            </a:r>
          </a:p>
          <a:p>
            <a:r>
              <a:rPr lang="en-CA" dirty="0"/>
              <a:t>This causes the BOTH surfaces to wear</a:t>
            </a:r>
          </a:p>
          <a:p>
            <a:pPr lvl="1"/>
            <a:r>
              <a:rPr lang="en-CA" dirty="0"/>
              <a:t>The harder a surface is the less it will wear</a:t>
            </a:r>
          </a:p>
          <a:p>
            <a:r>
              <a:rPr lang="en-CA" dirty="0"/>
              <a:t>Kinetic friction can also produce heat and light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10021F3-368C-4B7D-A600-E3E21781B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656" y="4001294"/>
            <a:ext cx="4259344" cy="31355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40B979-0357-4569-84A2-0D1F5A2995F9}"/>
              </a:ext>
            </a:extLst>
          </p:cNvPr>
          <p:cNvSpPr txBox="1"/>
          <p:nvPr/>
        </p:nvSpPr>
        <p:spPr>
          <a:xfrm>
            <a:off x="8007254" y="3847406"/>
            <a:ext cx="609678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" dirty="0"/>
              <a:t>https://www.dreamstime.com/stock-photo-bench-grinder-image1496320</a:t>
            </a:r>
          </a:p>
        </p:txBody>
      </p:sp>
    </p:spTree>
    <p:extLst>
      <p:ext uri="{BB962C8B-B14F-4D97-AF65-F5344CB8AC3E}">
        <p14:creationId xmlns:p14="http://schemas.microsoft.com/office/powerpoint/2010/main" val="3489041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DEB5-9FE3-4B75-9138-09AF64A13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D9D8A-DF1A-408D-9844-16867B46B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With your neighbors, make a list of situations where you want each type of friction and where you do not want each type of friction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74E280-A005-4CE2-963A-0D71E217A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300459"/>
              </p:ext>
            </p:extLst>
          </p:nvPr>
        </p:nvGraphicFramePr>
        <p:xfrm>
          <a:off x="1851757" y="3289118"/>
          <a:ext cx="8127999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674060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822075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27390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Static Friction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Kinetic friction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29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6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Don’t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04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18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8EE38-D7D8-4EEA-A059-A1818D31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9AE5-F607-436E-A2C2-FD2C606D2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measured in Newtons</a:t>
            </a:r>
          </a:p>
          <a:p>
            <a:r>
              <a:rPr lang="en-CA" dirty="0"/>
              <a:t>We use “N” as the unit for Newtons</a:t>
            </a:r>
          </a:p>
        </p:txBody>
      </p:sp>
    </p:spTree>
    <p:extLst>
      <p:ext uri="{BB962C8B-B14F-4D97-AF65-F5344CB8AC3E}">
        <p14:creationId xmlns:p14="http://schemas.microsoft.com/office/powerpoint/2010/main" val="445973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C84B-33AC-4A4E-9E69-22116E36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Multiple Forces Acting on an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7FAB9-E56E-4DFE-9709-5F7314E0F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multiple forces act on an object, we need to find the net force or resultant force</a:t>
            </a:r>
          </a:p>
        </p:txBody>
      </p:sp>
    </p:spTree>
    <p:extLst>
      <p:ext uri="{BB962C8B-B14F-4D97-AF65-F5344CB8AC3E}">
        <p14:creationId xmlns:p14="http://schemas.microsoft.com/office/powerpoint/2010/main" val="191616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CB85-5B22-4004-BE71-0EB2FC69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Applied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DB5B8-602E-4E68-A129-69A443CE0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Originate from an object touching another object</a:t>
            </a:r>
          </a:p>
          <a:p>
            <a:r>
              <a:rPr lang="en-CA" dirty="0"/>
              <a:t>The force is applied through where the objects touch</a:t>
            </a:r>
          </a:p>
          <a:p>
            <a:r>
              <a:rPr lang="en-CA" dirty="0"/>
              <a:t>These are typically pushing forces</a:t>
            </a:r>
          </a:p>
          <a:p>
            <a:r>
              <a:rPr lang="en-CA" dirty="0"/>
              <a:t>Applied forces can pull if a rope is attached</a:t>
            </a:r>
          </a:p>
        </p:txBody>
      </p:sp>
    </p:spTree>
    <p:extLst>
      <p:ext uri="{BB962C8B-B14F-4D97-AF65-F5344CB8AC3E}">
        <p14:creationId xmlns:p14="http://schemas.microsoft.com/office/powerpoint/2010/main" val="360123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0C84-B3CC-4E8B-B54B-AC37ADD18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5049-BC8A-4FBC-A907-FAF9C9AEF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objects at or near the surface of the earth experience a pulling force from the earth</a:t>
            </a:r>
          </a:p>
          <a:p>
            <a:r>
              <a:rPr lang="en-CA" dirty="0"/>
              <a:t>This is what holds objects to the ground</a:t>
            </a:r>
          </a:p>
          <a:p>
            <a:r>
              <a:rPr lang="en-CA" dirty="0"/>
              <a:t>Gravity ALWAYS acts downwards (towards the surface of the earth)</a:t>
            </a:r>
          </a:p>
        </p:txBody>
      </p:sp>
    </p:spTree>
    <p:extLst>
      <p:ext uri="{BB962C8B-B14F-4D97-AF65-F5344CB8AC3E}">
        <p14:creationId xmlns:p14="http://schemas.microsoft.com/office/powerpoint/2010/main" val="78462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914F-E853-4A4E-AC44-C11C8660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Useful Tool…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4BBE5-7D50-40F5-BA0C-6F0A3CA0F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plumb-bob is a mass tied to a string</a:t>
            </a:r>
          </a:p>
          <a:p>
            <a:r>
              <a:rPr lang="en-CA" dirty="0"/>
              <a:t>The force of gravity pulls the mass downwards, which causes the string to be pulled downwards</a:t>
            </a:r>
          </a:p>
          <a:p>
            <a:pPr lvl="1"/>
            <a:r>
              <a:rPr lang="en-CA" dirty="0"/>
              <a:t>This creates a perfectly vertical line</a:t>
            </a:r>
          </a:p>
          <a:p>
            <a:r>
              <a:rPr lang="en-CA" dirty="0"/>
              <a:t>This is very useful if you want two objects to be vertically aligned</a:t>
            </a:r>
          </a:p>
        </p:txBody>
      </p:sp>
    </p:spTree>
    <p:extLst>
      <p:ext uri="{BB962C8B-B14F-4D97-AF65-F5344CB8AC3E}">
        <p14:creationId xmlns:p14="http://schemas.microsoft.com/office/powerpoint/2010/main" val="151256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88C7-F932-4B11-8BAE-D28DF17D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This Is Important To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E24F-10E2-40E9-AE1C-01DE35D1E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75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0DEB-8B4B-4E4E-AA1C-97ABDB7A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Normal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117CE-E7DE-4568-8997-4ED532DA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These forces are applied by a large surface onto an object</a:t>
            </a:r>
          </a:p>
          <a:p>
            <a:r>
              <a:rPr lang="en-CA" dirty="0"/>
              <a:t>This force is ALWAYS perpendicular to the surface</a:t>
            </a:r>
          </a:p>
          <a:p>
            <a:pPr lvl="1"/>
            <a:r>
              <a:rPr lang="en-CA" dirty="0"/>
              <a:t>This is why it is called normal force (normal means perpendicular)</a:t>
            </a:r>
          </a:p>
          <a:p>
            <a:r>
              <a:rPr lang="en-CA" dirty="0"/>
              <a:t>Normal forces press the surfaces together</a:t>
            </a:r>
          </a:p>
        </p:txBody>
      </p:sp>
    </p:spTree>
    <p:extLst>
      <p:ext uri="{BB962C8B-B14F-4D97-AF65-F5344CB8AC3E}">
        <p14:creationId xmlns:p14="http://schemas.microsoft.com/office/powerpoint/2010/main" val="89274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9CF3C-E6F7-4A49-8062-A4A29EE5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Frictional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FB4AE-041B-4648-A4F7-B3015375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ALWAYS act to reduce or prevent the relative motion of two surfaces in contact</a:t>
            </a:r>
          </a:p>
          <a:p>
            <a:r>
              <a:rPr lang="en-CA" dirty="0"/>
              <a:t>Frictional forces ALWAYS act parallel to the surfaces</a:t>
            </a:r>
          </a:p>
        </p:txBody>
      </p:sp>
    </p:spTree>
    <p:extLst>
      <p:ext uri="{BB962C8B-B14F-4D97-AF65-F5344CB8AC3E}">
        <p14:creationId xmlns:p14="http://schemas.microsoft.com/office/powerpoint/2010/main" val="168836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D01F-2CD7-48F4-AA81-61E9A84F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does Friction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CE507-C862-4F07-A718-698CE8C2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surfaces no matter how smooth they appear are uneven with peaks and valleys</a:t>
            </a:r>
          </a:p>
          <a:p>
            <a:r>
              <a:rPr lang="en-CA" dirty="0"/>
              <a:t>When two surfaces are placed together, the peaks on one surface fall in the valleys on the other </a:t>
            </a:r>
          </a:p>
          <a:p>
            <a:r>
              <a:rPr lang="en-CA" dirty="0"/>
              <a:t>This causes the surfaces to interlock</a:t>
            </a:r>
          </a:p>
        </p:txBody>
      </p:sp>
    </p:spTree>
    <p:extLst>
      <p:ext uri="{BB962C8B-B14F-4D97-AF65-F5344CB8AC3E}">
        <p14:creationId xmlns:p14="http://schemas.microsoft.com/office/powerpoint/2010/main" val="393425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2C0D-4CB9-4E90-AE51-4710B735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Friction Occurs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9451-DB92-42C9-86A3-6E5E886D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one surface to move past the other:</a:t>
            </a:r>
          </a:p>
          <a:p>
            <a:pPr lvl="1"/>
            <a:r>
              <a:rPr lang="en-CA" dirty="0"/>
              <a:t>The peaks on each surface must climb (be lifted) out of the valleys on the other surface</a:t>
            </a:r>
          </a:p>
          <a:p>
            <a:pPr lvl="1"/>
            <a:r>
              <a:rPr lang="en-CA" dirty="0"/>
              <a:t>The peaks must break through the peaks in the way</a:t>
            </a:r>
          </a:p>
          <a:p>
            <a:r>
              <a:rPr lang="en-CA" dirty="0"/>
              <a:t>This creates resistance for the surfaces to move by</a:t>
            </a:r>
          </a:p>
          <a:p>
            <a:r>
              <a:rPr lang="en-CA" dirty="0"/>
              <a:t>Thus, frictional forces will ALWAYS oppose the motion or desired motion between two surfaces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532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481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Types of Forces</vt:lpstr>
      <vt:lpstr>Applied Forces</vt:lpstr>
      <vt:lpstr>Gravity</vt:lpstr>
      <vt:lpstr>A Useful Tool…</vt:lpstr>
      <vt:lpstr>How This Is Important To Me</vt:lpstr>
      <vt:lpstr>Normal Force</vt:lpstr>
      <vt:lpstr>Frictional Forces</vt:lpstr>
      <vt:lpstr>Why does Friction Occur</vt:lpstr>
      <vt:lpstr>Why Friction Occurs</vt:lpstr>
      <vt:lpstr>Types of Friction</vt:lpstr>
      <vt:lpstr>Static Friction</vt:lpstr>
      <vt:lpstr>Kinetic Friction</vt:lpstr>
      <vt:lpstr>Activity</vt:lpstr>
      <vt:lpstr>Force</vt:lpstr>
      <vt:lpstr>Multiple Forces Acting on an Object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Morehouse</dc:creator>
  <cp:lastModifiedBy>Evan Morehouse</cp:lastModifiedBy>
  <cp:revision>2</cp:revision>
  <dcterms:created xsi:type="dcterms:W3CDTF">2022-04-05T22:50:01Z</dcterms:created>
  <dcterms:modified xsi:type="dcterms:W3CDTF">2022-04-06T01:15:31Z</dcterms:modified>
</cp:coreProperties>
</file>